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941A1-E974-C46E-034F-C2A73789B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4BB8F-773E-2279-0958-C099B7D5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E032D5-0467-CA83-6B50-76738809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76810-B909-5417-D135-15FC58D4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ACC768-6446-5AB7-59BB-7FE8C895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80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5EA8C-E155-FE8E-AD6A-955C52E9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A31A8E-1BB5-33B2-4FBB-319AA9B71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5D89C-BAAA-C38F-6FAA-6C6F4DCF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4DAC1-02CB-B194-4487-C2CB88F5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E9F34-7E98-2501-AB0F-7ED15D14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88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C2898A-C035-2730-ED46-EDE41CCE9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33DB7C-B839-F21D-BE1A-3E0A5C0FD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8DF92-7BE7-576C-8F98-084C88E0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3A1B9-956D-31A5-A4D5-B7E7A2501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AA007-39E4-E520-1270-044FCBF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057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13727-AD2B-D658-DC08-B361527D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E0605-ECB3-1633-CD02-92CC7C02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3B8FB-6990-A2DE-6DDB-65FB8617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9CB98D-C388-D014-053B-E172BABD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E96EA-BA98-3AB9-0E62-8D183BA5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4840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77867-F352-D2BF-56C8-F5DA7005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0FDDBA-C689-3ECF-8A3D-BEBD04512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E7AEB-C417-4923-E2C6-D9F804544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60311-BD99-E2C5-686C-FFE93009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DC5E0-E1D9-9CB7-4FBC-D12FDBDB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16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B9218-B88B-174D-6876-1E9BA75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584E0-B1EE-D4D9-8D1C-0149D51EA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505F9E-BB63-8C68-F8F8-B05ED92F2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237BA3-30C6-9757-0797-FAA78FEE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ECC32F-0B3E-8FF3-9E56-A842A32D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17F52A-84A6-F73C-216D-6C29FE0B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96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ADBB-2E71-DDC8-396E-18CC70A5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54EC68-EB27-9662-F3A0-DB5116FEB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55245-E06A-7509-CBE9-D5B895179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C8DDE8-DBDB-E532-C558-7AC9BCC10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F71766-5997-D89D-1982-7EB270F1F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BDB7F3-E03B-B357-CAD7-14EAA471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362E68-D772-30FC-6F62-C465398B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A3D9A5-F3B0-3524-43A6-46746601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233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CBA22-4000-8A46-A2A9-58035002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4A8A10-E36E-8C6D-0D67-87114320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6ED60B-9E11-BF49-F744-2CD641EB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2992FE-541F-2A47-6A55-9EC93143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328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BB8077-0E9B-4617-2176-11E0BF7E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C35BFD-BA39-463B-4C4D-BE78D078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DE9919-1923-3814-63ED-820705C0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788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855A-F89D-4DB8-2AD6-5213675C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D3352-B72A-EB02-DDAA-0F5C2CD37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174994-AEBA-DC27-8FDE-DF19EC102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0251A-29CD-551D-02AF-0C9DFC10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46AAAA-332D-C6D1-0397-2D20F7BF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ECAB65-1685-97CA-DC01-ECC93255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212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2A01F-2B96-8660-5296-07648962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6099D0-0ED6-E27B-A0EA-B5CC82683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280898-C7EB-1060-71A0-5E48EA701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C7C6C-B7C3-ED01-1B72-BA8DFC07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3D6EE-1F24-BFE7-D0A7-A4018411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E90CD-C530-2DA9-72D4-419F18BB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4582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DE9D-C679-FDC5-A8BD-48A11F19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F208D-CE26-B8BB-AC0C-37365127E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BA3FB-EFFE-FAE3-DAC9-EA9BB84DC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2C749-F8D0-4BAC-B419-CE8AD8A12290}" type="datetimeFigureOut">
              <a:rPr lang="ru-KZ" smtClean="0"/>
              <a:t>06.04.2026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B6BB-3660-4A0F-C0A0-B79A3BB13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4780D-7B9C-16B5-B675-68EED5FB5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E72824-7499-4737-A463-8A42334620D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4218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F77C1-37C8-9416-C7BF-8305B5697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IoT </a:t>
            </a:r>
            <a:r>
              <a:rPr lang="ru-RU" dirty="0" err="1"/>
              <a:t>технологиясы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291D92-E97C-CC8B-492F-ACAA8D7E2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06.04.2026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3501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CBB0FC-6728-792E-E1D0-84B62DBF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406"/>
            <a:ext cx="10515600" cy="57695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IoT (Internet of Things)</a:t>
            </a:r>
            <a:r>
              <a:rPr lang="en-US" dirty="0"/>
              <a:t> — </a:t>
            </a:r>
            <a:r>
              <a:rPr lang="ru-RU" dirty="0" err="1"/>
              <a:t>бұл</a:t>
            </a:r>
            <a:r>
              <a:rPr lang="ru-RU" dirty="0"/>
              <a:t> интернет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бір-бірімен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құрылғылар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Негізгі</a:t>
            </a:r>
            <a:r>
              <a:rPr lang="ru-RU" dirty="0"/>
              <a:t> идея: "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әдеттегі</a:t>
            </a:r>
            <a:r>
              <a:rPr lang="ru-RU" dirty="0"/>
              <a:t> </a:t>
            </a:r>
            <a:r>
              <a:rPr lang="ru-RU" dirty="0" err="1"/>
              <a:t>құрылғылардың</a:t>
            </a:r>
            <a:r>
              <a:rPr lang="ru-RU" dirty="0"/>
              <a:t> (</a:t>
            </a:r>
            <a:r>
              <a:rPr lang="ru-RU" dirty="0" err="1"/>
              <a:t>тоңазытқыш</a:t>
            </a:r>
            <a:r>
              <a:rPr lang="ru-RU" dirty="0"/>
              <a:t>, </a:t>
            </a:r>
            <a:r>
              <a:rPr lang="ru-RU" dirty="0" err="1"/>
              <a:t>шам</a:t>
            </a:r>
            <a:r>
              <a:rPr lang="ru-RU" dirty="0"/>
              <a:t>, станок) </a:t>
            </a:r>
            <a:r>
              <a:rPr lang="ru-RU" dirty="0" err="1"/>
              <a:t>интернетке</a:t>
            </a:r>
            <a:r>
              <a:rPr lang="ru-RU" dirty="0"/>
              <a:t> </a:t>
            </a:r>
            <a:r>
              <a:rPr lang="ru-RU" dirty="0" err="1"/>
              <a:t>қосылып</a:t>
            </a:r>
            <a:r>
              <a:rPr lang="ru-RU" dirty="0"/>
              <a:t>, </a:t>
            </a:r>
            <a:r>
              <a:rPr lang="ru-RU" dirty="0" err="1"/>
              <a:t>мәлімет</a:t>
            </a:r>
            <a:r>
              <a:rPr lang="ru-RU" dirty="0"/>
              <a:t> </a:t>
            </a:r>
            <a:r>
              <a:rPr lang="ru-RU" dirty="0" err="1"/>
              <a:t>алмасуы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қатысуынсыз</a:t>
            </a:r>
            <a:r>
              <a:rPr lang="ru-RU" dirty="0"/>
              <a:t> </a:t>
            </a:r>
            <a:r>
              <a:rPr lang="ru-RU" dirty="0" err="1"/>
              <a:t>шешім</a:t>
            </a:r>
            <a:r>
              <a:rPr lang="ru-RU" dirty="0"/>
              <a:t> </a:t>
            </a:r>
            <a:r>
              <a:rPr lang="ru-RU" dirty="0" err="1"/>
              <a:t>қабылдауы</a:t>
            </a:r>
            <a:r>
              <a:rPr lang="ru-RU" dirty="0"/>
              <a:t>"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err="1"/>
              <a:t>Мысалдар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 err="1"/>
              <a:t>Ақылды</a:t>
            </a:r>
            <a:r>
              <a:rPr lang="ru-RU" dirty="0"/>
              <a:t> </a:t>
            </a:r>
            <a:r>
              <a:rPr lang="ru-RU" dirty="0" err="1"/>
              <a:t>үй</a:t>
            </a:r>
            <a:r>
              <a:rPr lang="ru-RU" dirty="0"/>
              <a:t> (</a:t>
            </a:r>
            <a:r>
              <a:rPr lang="en-US" dirty="0"/>
              <a:t>smart home) </a:t>
            </a:r>
          </a:p>
          <a:p>
            <a:r>
              <a:rPr lang="ru-RU" dirty="0" err="1"/>
              <a:t>Ақылды</a:t>
            </a:r>
            <a:r>
              <a:rPr lang="ru-RU" dirty="0"/>
              <a:t> </a:t>
            </a:r>
            <a:r>
              <a:rPr lang="ru-RU" dirty="0" err="1"/>
              <a:t>қала</a:t>
            </a:r>
            <a:r>
              <a:rPr lang="ru-RU" dirty="0"/>
              <a:t> (</a:t>
            </a:r>
            <a:r>
              <a:rPr lang="en-US" dirty="0"/>
              <a:t>smart city) </a:t>
            </a:r>
          </a:p>
          <a:p>
            <a:r>
              <a:rPr lang="ru-RU" dirty="0" err="1"/>
              <a:t>Өнеркәсіп</a:t>
            </a:r>
            <a:r>
              <a:rPr lang="ru-RU" dirty="0"/>
              <a:t> (</a:t>
            </a:r>
            <a:r>
              <a:rPr lang="en-US" dirty="0"/>
              <a:t>Industry 4.0) </a:t>
            </a:r>
          </a:p>
          <a:p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endParaRPr lang="ru-RU" dirty="0"/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1026" name="Picture 2" descr="A Review of Emerging Technologies for IoT-Based Smart Cities">
            <a:extLst>
              <a:ext uri="{FF2B5EF4-FFF2-40B4-BE49-F238E27FC236}">
                <a16:creationId xmlns:a16="http://schemas.microsoft.com/office/drawing/2014/main" id="{FB99556E-6587-063A-0633-535F2D28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93" y="2760882"/>
            <a:ext cx="3696433" cy="36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6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C626E-D26A-BAF0-477C-137F5B0D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Home</a:t>
            </a:r>
            <a:endParaRPr lang="ru-KZ" dirty="0"/>
          </a:p>
        </p:txBody>
      </p:sp>
      <p:pic>
        <p:nvPicPr>
          <p:cNvPr id="2050" name="Picture 2" descr="Devices on your smart home ">
            <a:extLst>
              <a:ext uri="{FF2B5EF4-FFF2-40B4-BE49-F238E27FC236}">
                <a16:creationId xmlns:a16="http://schemas.microsoft.com/office/drawing/2014/main" id="{C68F8431-49EF-C4FB-6D69-4C08B834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63196"/>
            <a:ext cx="6900512" cy="45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8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C9C35-DB03-354E-9994-9E6D86C7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Internet of Things (</a:t>
            </a:r>
            <a:r>
              <a:rPr lang="en-US" dirty="0" err="1"/>
              <a:t>IIoT</a:t>
            </a:r>
            <a:r>
              <a:rPr lang="en-US" dirty="0"/>
              <a:t>)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8A68AD-2E34-249B-0C35-3B85639F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8988"/>
            <a:ext cx="7144355" cy="44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DAB26-E7F7-822B-5D3C-AFCCE398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архитектурасы</a:t>
            </a:r>
            <a:endParaRPr lang="ru-KZ" dirty="0"/>
          </a:p>
        </p:txBody>
      </p:sp>
      <p:pic>
        <p:nvPicPr>
          <p:cNvPr id="5122" name="Picture 2" descr="The Basic Architecture of IoT  Perception layer: To fix the issue of... |  Download Scientific Diagram">
            <a:extLst>
              <a:ext uri="{FF2B5EF4-FFF2-40B4-BE49-F238E27FC236}">
                <a16:creationId xmlns:a16="http://schemas.microsoft.com/office/drawing/2014/main" id="{22031A3B-3512-D59A-EEAA-3A49F3E7A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8" y="1806190"/>
            <a:ext cx="5382836" cy="46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183895-9008-D43C-AAA8-6087AC9B4490}"/>
              </a:ext>
            </a:extLst>
          </p:cNvPr>
          <p:cNvSpPr txBox="1"/>
          <p:nvPr/>
        </p:nvSpPr>
        <p:spPr>
          <a:xfrm>
            <a:off x="6398584" y="1666295"/>
            <a:ext cx="47914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1️⃣ Perception Layer (</a:t>
            </a:r>
            <a:r>
              <a:rPr lang="ru-RU" sz="2400" b="1" dirty="0" err="1"/>
              <a:t>Сезу</a:t>
            </a:r>
            <a:r>
              <a:rPr lang="ru-RU" sz="2400" b="1" dirty="0"/>
              <a:t> </a:t>
            </a:r>
            <a:r>
              <a:rPr lang="ru-RU" sz="2400" b="1" dirty="0" err="1"/>
              <a:t>деңгейі</a:t>
            </a:r>
            <a:r>
              <a:rPr lang="ru-RU" sz="24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Сенсорлар</a:t>
            </a:r>
            <a:r>
              <a:rPr lang="ru-RU" sz="2400" dirty="0"/>
              <a:t> (температура, </a:t>
            </a:r>
            <a:r>
              <a:rPr lang="ru-RU" sz="2400" dirty="0" err="1"/>
              <a:t>қысым</a:t>
            </a:r>
            <a:r>
              <a:rPr lang="ru-RU" sz="2400" dirty="0"/>
              <a:t>, </a:t>
            </a:r>
            <a:r>
              <a:rPr lang="ru-RU" sz="2400" dirty="0" err="1"/>
              <a:t>жарық</a:t>
            </a:r>
            <a:r>
              <a:rPr lang="ru-RU" sz="2400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Актуаторлар</a:t>
            </a:r>
            <a:r>
              <a:rPr lang="ru-RU" sz="2400" dirty="0"/>
              <a:t> </a:t>
            </a:r>
          </a:p>
          <a:p>
            <a:pPr>
              <a:buNone/>
            </a:pPr>
            <a:r>
              <a:rPr lang="ru-RU" sz="2400" b="1" dirty="0"/>
              <a:t>2️⃣ </a:t>
            </a:r>
            <a:r>
              <a:rPr lang="en-US" sz="2400" b="1" dirty="0"/>
              <a:t>Network Layer (</a:t>
            </a:r>
            <a:r>
              <a:rPr lang="ru-RU" sz="2400" b="1" dirty="0" err="1"/>
              <a:t>Желі</a:t>
            </a:r>
            <a:r>
              <a:rPr lang="ru-RU" sz="2400" b="1" dirty="0"/>
              <a:t> </a:t>
            </a:r>
            <a:r>
              <a:rPr lang="ru-RU" sz="2400" b="1" dirty="0" err="1"/>
              <a:t>деңгейі</a:t>
            </a:r>
            <a:r>
              <a:rPr lang="ru-RU" sz="24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sz="2400" dirty="0"/>
              <a:t> </a:t>
            </a:r>
            <a:r>
              <a:rPr lang="en-US" sz="2400" dirty="0"/>
              <a:t>Wi-Fi, Bluetooth, LoRa, NB-IoT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Деректерді</a:t>
            </a:r>
            <a:r>
              <a:rPr lang="ru-RU" sz="2400" dirty="0"/>
              <a:t> </a:t>
            </a:r>
            <a:r>
              <a:rPr lang="ru-RU" sz="2400" dirty="0" err="1"/>
              <a:t>тасымалдау</a:t>
            </a:r>
            <a:r>
              <a:rPr lang="ru-RU" sz="2400" dirty="0"/>
              <a:t> </a:t>
            </a:r>
          </a:p>
          <a:p>
            <a:pPr>
              <a:buNone/>
            </a:pPr>
            <a:r>
              <a:rPr lang="ru-RU" sz="2400" b="1" dirty="0"/>
              <a:t>3️⃣ </a:t>
            </a:r>
            <a:r>
              <a:rPr lang="en-US" sz="2400" b="1" dirty="0"/>
              <a:t>Application Layer (</a:t>
            </a:r>
            <a:r>
              <a:rPr lang="ru-RU" sz="2400" b="1" dirty="0" err="1"/>
              <a:t>Қолданбалы</a:t>
            </a:r>
            <a:r>
              <a:rPr lang="ru-RU" sz="2400" b="1" dirty="0"/>
              <a:t> </a:t>
            </a:r>
            <a:r>
              <a:rPr lang="ru-RU" sz="2400" b="1" dirty="0" err="1"/>
              <a:t>деңгей</a:t>
            </a:r>
            <a:r>
              <a:rPr lang="ru-RU" sz="24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Смарт </a:t>
            </a:r>
            <a:r>
              <a:rPr lang="ru-RU" sz="2400" dirty="0" err="1"/>
              <a:t>үй</a:t>
            </a:r>
            <a:r>
              <a:rPr lang="ru-RU" sz="2400" dirty="0"/>
              <a:t> </a:t>
            </a:r>
            <a:r>
              <a:rPr lang="ru-RU" sz="2400" dirty="0" err="1"/>
              <a:t>жүйелері</a:t>
            </a:r>
            <a:r>
              <a:rPr lang="ru-RU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Денсаулық</a:t>
            </a:r>
            <a:r>
              <a:rPr lang="ru-RU" sz="2400" dirty="0"/>
              <a:t> </a:t>
            </a:r>
            <a:r>
              <a:rPr lang="ru-RU" sz="2400" dirty="0" err="1"/>
              <a:t>мониторингі</a:t>
            </a:r>
            <a:r>
              <a:rPr lang="ru-RU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Өндірістік</a:t>
            </a:r>
            <a:r>
              <a:rPr lang="ru-RU" sz="2400" dirty="0"/>
              <a:t> </a:t>
            </a:r>
            <a:r>
              <a:rPr lang="ru-RU" sz="2400" dirty="0" err="1"/>
              <a:t>бақылау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28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149FB-7E22-D269-95EF-DE9CADCF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</a:t>
            </a:r>
            <a:r>
              <a:rPr lang="ru-RU" dirty="0" err="1"/>
              <a:t>құрылғылары</a:t>
            </a:r>
            <a:endParaRPr lang="ru-KZ" dirty="0"/>
          </a:p>
        </p:txBody>
      </p:sp>
      <p:pic>
        <p:nvPicPr>
          <p:cNvPr id="6146" name="Picture 2" descr="Temperature Monitoring with Arduino IoT Cloud using DHT22 | Arduino Project  Hub">
            <a:extLst>
              <a:ext uri="{FF2B5EF4-FFF2-40B4-BE49-F238E27FC236}">
                <a16:creationId xmlns:a16="http://schemas.microsoft.com/office/drawing/2014/main" id="{49ABA2FC-9769-46F1-C688-D97C5348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8" y="1690688"/>
            <a:ext cx="4002505" cy="24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spberry Pi as Internet of Things(IoT) - The Engineering Projects">
            <a:extLst>
              <a:ext uri="{FF2B5EF4-FFF2-40B4-BE49-F238E27FC236}">
                <a16:creationId xmlns:a16="http://schemas.microsoft.com/office/drawing/2014/main" id="{B368F3FF-6A49-EDFC-74F3-C978C827B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81" y="866539"/>
            <a:ext cx="5430595" cy="34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EB24102-AE3C-B056-6FFD-FD5D388F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1" y="4269029"/>
            <a:ext cx="1796566" cy="17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oT Arduino Wireless Temperature Humidity sensor - NCD.io">
            <a:extLst>
              <a:ext uri="{FF2B5EF4-FFF2-40B4-BE49-F238E27FC236}">
                <a16:creationId xmlns:a16="http://schemas.microsoft.com/office/drawing/2014/main" id="{8D056C9D-A84F-592F-A789-73D79DD8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80" y="4559016"/>
            <a:ext cx="2575020" cy="17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EA1A2-EA14-F174-5E52-B8D2D7515E6A}"/>
              </a:ext>
            </a:extLst>
          </p:cNvPr>
          <p:cNvSpPr txBox="1"/>
          <p:nvPr/>
        </p:nvSpPr>
        <p:spPr>
          <a:xfrm>
            <a:off x="5746281" y="4770443"/>
            <a:ext cx="60976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/>
              <a:t>Негізгі</a:t>
            </a:r>
            <a:r>
              <a:rPr lang="ru-RU" b="1" dirty="0"/>
              <a:t> </a:t>
            </a:r>
            <a:r>
              <a:rPr lang="ru-RU" b="1" dirty="0" err="1"/>
              <a:t>компоненттер</a:t>
            </a:r>
            <a:r>
              <a:rPr lang="ru-RU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Микроконтроллерлер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en-US" dirty="0"/>
              <a:t>Arduino, ESP32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Микрокомпьютерлер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en-US" dirty="0"/>
              <a:t>Raspberry Pi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Сенсорлар</a:t>
            </a:r>
            <a:r>
              <a:rPr lang="ru-RU" b="1" dirty="0"/>
              <a:t>:</a:t>
            </a:r>
            <a:r>
              <a:rPr lang="ru-RU" dirty="0"/>
              <a:t> температура, </a:t>
            </a:r>
            <a:r>
              <a:rPr lang="ru-RU" dirty="0" err="1"/>
              <a:t>ылғалдылық</a:t>
            </a:r>
            <a:r>
              <a:rPr lang="ru-RU" dirty="0"/>
              <a:t>, газ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err="1"/>
              <a:t>Актуаторлар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моторлар</a:t>
            </a:r>
            <a:r>
              <a:rPr lang="ru-RU" dirty="0"/>
              <a:t>, реле</a:t>
            </a:r>
          </a:p>
        </p:txBody>
      </p:sp>
    </p:spTree>
    <p:extLst>
      <p:ext uri="{BB962C8B-B14F-4D97-AF65-F5344CB8AC3E}">
        <p14:creationId xmlns:p14="http://schemas.microsoft.com/office/powerpoint/2010/main" val="360360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F4AC8-4299-DAF5-3169-979AAC61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технологиялары</a:t>
            </a:r>
            <a:endParaRPr lang="ru-KZ" dirty="0"/>
          </a:p>
        </p:txBody>
      </p:sp>
      <p:pic>
        <p:nvPicPr>
          <p:cNvPr id="7172" name="Picture 4" descr="Different Types of Wireless Communication Protocols in IOT">
            <a:extLst>
              <a:ext uri="{FF2B5EF4-FFF2-40B4-BE49-F238E27FC236}">
                <a16:creationId xmlns:a16="http://schemas.microsoft.com/office/drawing/2014/main" id="{786F3021-E220-6C2A-7556-71F29928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845" y="0"/>
            <a:ext cx="3925905" cy="271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omparison of Wireless Technologies: LoRaWAN and Zigbee , WiFi , NB-IoT -  DFRobot">
            <a:extLst>
              <a:ext uri="{FF2B5EF4-FFF2-40B4-BE49-F238E27FC236}">
                <a16:creationId xmlns:a16="http://schemas.microsoft.com/office/drawing/2014/main" id="{3AECEB85-BACB-00E7-F0E7-9B4A14AEA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7" y="2055813"/>
            <a:ext cx="10743800" cy="4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57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84DE9-A797-8DB9-CF1E-EC5331A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</a:t>
            </a:r>
            <a:r>
              <a:rPr lang="ru-RU" dirty="0" err="1"/>
              <a:t>деректер</a:t>
            </a:r>
            <a:r>
              <a:rPr lang="ru-RU" dirty="0"/>
              <a:t> </a:t>
            </a:r>
            <a:r>
              <a:rPr lang="ru-RU" dirty="0" err="1"/>
              <a:t>ағыны</a:t>
            </a:r>
            <a:endParaRPr lang="ru-KZ" dirty="0"/>
          </a:p>
        </p:txBody>
      </p:sp>
      <p:pic>
        <p:nvPicPr>
          <p:cNvPr id="8194" name="Picture 2" descr="An illustration of the data pipeline (five phases) in an Edge-Cloud... |  Download Scientific Diagram">
            <a:extLst>
              <a:ext uri="{FF2B5EF4-FFF2-40B4-BE49-F238E27FC236}">
                <a16:creationId xmlns:a16="http://schemas.microsoft.com/office/drawing/2014/main" id="{AD65F352-6504-42F8-D2B3-6451573E7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00" y="1456375"/>
            <a:ext cx="4226129" cy="503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14198-09EB-05E2-07DF-A1C51E0B9D8E}"/>
              </a:ext>
            </a:extLst>
          </p:cNvPr>
          <p:cNvSpPr txBox="1"/>
          <p:nvPr/>
        </p:nvSpPr>
        <p:spPr>
          <a:xfrm>
            <a:off x="6096000" y="1690688"/>
            <a:ext cx="47228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/>
              <a:t>Процесс:</a:t>
            </a:r>
          </a:p>
          <a:p>
            <a:pPr>
              <a:buNone/>
            </a:pPr>
            <a:endParaRPr lang="ru-RU" sz="2800" b="1" dirty="0"/>
          </a:p>
          <a:p>
            <a:pPr>
              <a:buFont typeface="+mj-lt"/>
              <a:buAutoNum type="arabicPeriod"/>
            </a:pPr>
            <a:r>
              <a:rPr lang="ru-RU" sz="2800" dirty="0"/>
              <a:t> Сенсор → </a:t>
            </a:r>
            <a:r>
              <a:rPr lang="ru-RU" sz="2800" dirty="0" err="1"/>
              <a:t>дерек</a:t>
            </a:r>
            <a:r>
              <a:rPr lang="ru-RU" sz="2800" dirty="0"/>
              <a:t> </a:t>
            </a:r>
            <a:r>
              <a:rPr lang="ru-RU" sz="2800" dirty="0" err="1"/>
              <a:t>жинау</a:t>
            </a:r>
            <a:r>
              <a:rPr lang="ru-RU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ru-RU" sz="2800" dirty="0"/>
              <a:t> </a:t>
            </a:r>
            <a:r>
              <a:rPr lang="ru-RU" sz="2800" dirty="0" err="1"/>
              <a:t>Желі</a:t>
            </a:r>
            <a:r>
              <a:rPr lang="ru-RU" sz="2800" dirty="0"/>
              <a:t> → </a:t>
            </a:r>
            <a:r>
              <a:rPr lang="ru-RU" sz="2800" dirty="0" err="1"/>
              <a:t>жіберу</a:t>
            </a:r>
            <a:r>
              <a:rPr lang="ru-RU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ru-RU" sz="2800" dirty="0"/>
              <a:t> </a:t>
            </a:r>
            <a:r>
              <a:rPr lang="ru-RU" sz="2800" dirty="0" err="1"/>
              <a:t>Бұлт</a:t>
            </a:r>
            <a:r>
              <a:rPr lang="ru-RU" sz="2800" dirty="0"/>
              <a:t> (</a:t>
            </a:r>
            <a:r>
              <a:rPr lang="en-US" sz="2800" dirty="0"/>
              <a:t>Cloud) → </a:t>
            </a:r>
            <a:r>
              <a:rPr lang="ru-RU" sz="2800" dirty="0" err="1"/>
              <a:t>сақтау</a:t>
            </a:r>
            <a:r>
              <a:rPr lang="ru-RU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ru-RU" sz="2800" dirty="0"/>
              <a:t> Аналитика → </a:t>
            </a:r>
            <a:r>
              <a:rPr lang="ru-RU" sz="2800" dirty="0" err="1"/>
              <a:t>өңдеу</a:t>
            </a:r>
            <a:r>
              <a:rPr lang="ru-RU" sz="2800" dirty="0"/>
              <a:t> </a:t>
            </a:r>
          </a:p>
          <a:p>
            <a:pPr>
              <a:buFont typeface="+mj-lt"/>
              <a:buAutoNum type="arabicPeriod"/>
            </a:pPr>
            <a:r>
              <a:rPr lang="ru-RU" sz="2800" dirty="0"/>
              <a:t> </a:t>
            </a:r>
            <a:r>
              <a:rPr lang="ru-RU" sz="2800" dirty="0" err="1"/>
              <a:t>Қолданба</a:t>
            </a:r>
            <a:r>
              <a:rPr lang="ru-RU" sz="2800" dirty="0"/>
              <a:t> → </a:t>
            </a:r>
            <a:r>
              <a:rPr lang="ru-RU" sz="2800" dirty="0" err="1"/>
              <a:t>көрсету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610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E5C3B-6CE3-401E-90BA-5BDC7452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ABA3B-F286-DE93-44F9-30FB2F2F7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79070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187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Тема Office</vt:lpstr>
      <vt:lpstr>IoT технологиясы</vt:lpstr>
      <vt:lpstr>Презентация PowerPoint</vt:lpstr>
      <vt:lpstr>Smart Home</vt:lpstr>
      <vt:lpstr>Industrial Internet of Things (IIoT)</vt:lpstr>
      <vt:lpstr>IoT жүйесінің архитектурасы</vt:lpstr>
      <vt:lpstr>IoT құрылғылары</vt:lpstr>
      <vt:lpstr>Байланыс технологиялары</vt:lpstr>
      <vt:lpstr>IoT деректер ағыны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Beybit Karibayev</dc:creator>
  <cp:lastModifiedBy>Beybit Karibayev</cp:lastModifiedBy>
  <cp:revision>2</cp:revision>
  <dcterms:created xsi:type="dcterms:W3CDTF">2026-04-06T05:36:24Z</dcterms:created>
  <dcterms:modified xsi:type="dcterms:W3CDTF">2026-04-06T06:20:34Z</dcterms:modified>
</cp:coreProperties>
</file>